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5"/>
  </p:notesMasterIdLst>
  <p:sldIdLst>
    <p:sldId id="257" r:id="rId2"/>
    <p:sldId id="256" r:id="rId3"/>
    <p:sldId id="258" r:id="rId4"/>
    <p:sldId id="279" r:id="rId5"/>
    <p:sldId id="280" r:id="rId6"/>
    <p:sldId id="281" r:id="rId7"/>
    <p:sldId id="283" r:id="rId8"/>
    <p:sldId id="284" r:id="rId9"/>
    <p:sldId id="285" r:id="rId10"/>
    <p:sldId id="286" r:id="rId11"/>
    <p:sldId id="288" r:id="rId12"/>
    <p:sldId id="289" r:id="rId13"/>
    <p:sldId id="290" r:id="rId14"/>
    <p:sldId id="291" r:id="rId15"/>
    <p:sldId id="293" r:id="rId16"/>
    <p:sldId id="294" r:id="rId17"/>
    <p:sldId id="295" r:id="rId18"/>
    <p:sldId id="296" r:id="rId19"/>
    <p:sldId id="298" r:id="rId20"/>
    <p:sldId id="299" r:id="rId21"/>
    <p:sldId id="300" r:id="rId22"/>
    <p:sldId id="301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6600CC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00"/>
    <a:srgbClr val="6600CC"/>
    <a:srgbClr val="000066"/>
    <a:srgbClr val="CC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42" autoAdjust="0"/>
    <p:restoredTop sz="90929"/>
  </p:normalViewPr>
  <p:slideViewPr>
    <p:cSldViewPr>
      <p:cViewPr varScale="1">
        <p:scale>
          <a:sx n="120" d="100"/>
          <a:sy n="120" d="100"/>
        </p:scale>
        <p:origin x="10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203F210-2F0A-D95D-2CB7-84FEB2E80F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A2520F0-FD6A-D5E2-5F19-2AEB386DD0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212DB849-2C39-BFD5-BB4F-568FB75B2F2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0BFE2BD-8EE5-5D71-90AD-0F6D08085E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CA6A4DAB-D913-D6E4-36AD-82A8267F91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B77C428D-14B6-4B36-6095-6D60B86E05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903EE2A-F164-4137-9728-0EA72F1E2E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7B4EB8-4EEC-D49E-6645-DD93C43D1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18F52-1486-4111-852A-2605AD5636B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26C55895-9A21-DF91-05F3-F69CE4E43D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5DE52F0-45EE-0BBA-B683-EEBFDF7F9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Click and highlight the Category, then type in your own topic.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7F4953D-6225-7926-ADF3-923F580F3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EF41F6D-2B6A-CC9D-EB37-5F5D4B791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F047E20D-0488-C7DE-5251-F7335DDAA5D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b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27E6E6AC-783D-3295-8937-00BC18AEEBE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6775250F-ACB0-3B08-01EC-479CB08B96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93FC13DA-58E3-B0DF-0BEB-634BB227F6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F96AB7-5646-4130-B3EA-D6C765D340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F46B6099-3E54-CC7C-DF76-69B5C3D7A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C1CA9-ED6D-3E7D-1B90-DD6274CD4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89E64-BF1B-0239-EEC5-145106D7D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3DD09-7786-78CF-1369-801B9E7E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7B259-D086-3252-0D4F-9E50CE90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B8334-F06D-01C9-340C-870F1C8AE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7434C-1F57-44E3-8BA1-304CDFB1B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16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13BF43-B7B5-D1E7-6B14-39FAB8BB7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11FE2-B7A7-0DA1-E1C7-8E0911B4A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4D91C-6AB0-46D6-FD5A-A6122D14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03D4D-029D-B5CF-4524-6A9A98D9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08AB-66BF-4744-2E46-B84EDB693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9B336-6158-46E1-8674-93147AE85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04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3176-7495-4E71-667A-673EF3FA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2B2A5-A7B0-4FD6-2674-2F6C84812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FCE4A-D677-2197-511C-00A11518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EE8FD-5B71-3CAA-8B89-AA22C91B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98CB0-550F-660F-D653-1E2B150A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FBF07-F7C9-4413-83F4-364A0CE7E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32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CA32-0288-6147-EE2E-EF04FF332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76DC6-CEF8-0F64-7C0B-11C5AF8B3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02AD2-D16B-2D7A-C387-F6C100F0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A3A9A-6B8C-DB8D-8A9B-FAA56EF4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51EDC-C9EB-8453-9C55-BD58408F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6480-2768-4D63-9869-17586E4EC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99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5778A-62B6-E8EB-E48F-CBC4C648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7EADF-487A-739E-731B-58A7FB704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6D094-FCB8-8AC8-012A-A57B1077F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525EC-E72A-F6B0-7D14-55757C8D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019B6-1498-202B-22F1-811686DC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CDAFF-0BD1-7F77-B7D1-8EC4FBE7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099DB-DB3D-4750-B484-B215CAF91C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41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2B0C2-EEE0-DAB2-160B-975889C22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58C85-E087-27B8-A735-CFDE5D629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36BAA-6655-80BA-EBF3-F9D6BB871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132C7-D57F-2728-9D76-888F75DCC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F83B65-3A41-5449-6CCF-3C794F078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0964F1-0B00-0ADC-9B8E-A9B6F5C1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590B7F-7EF2-3DF5-A60C-5D0C3F1F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4A50ED-A210-8E26-2B92-013AD7E0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7DEEF-9788-45A6-BF58-4D3D808FAC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92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8CB1A-F26E-B8B9-DDC7-63740B56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D1BA6-848F-9EB6-3B4B-6163D839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B6FD3-5F54-A9DF-4393-32254978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82206-187F-9206-E118-D656F277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6742F-445C-40C1-A15F-53099B02E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84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E5CC2-A1CE-CA47-8DC4-C6ECCA20A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95C0FB-A743-77C0-122B-EA2E3E1C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7AB76-ACBA-D5CD-81F3-8C856569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B796C-40C2-4D26-BC8A-024621BB37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91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6449-26E8-CDE9-9B89-9E4995B20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E061C-604B-E31F-4EE8-F53A4DA9E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2CFF0-A70B-9214-BDEC-B5996CF10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EE00B-F7DD-91C0-1703-F57DA1F1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DF952-300F-C5C3-758E-6819F29E3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D6F64-FC1B-E424-002E-1AC80573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DD826-5CBE-49E5-96A0-7155261419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19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B3A8A-F795-4195-5F3F-ABA5F5B3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E503B1-7C54-A7A1-734B-7BE2A0490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0B9A0-B786-7DF8-53B5-56D0EB289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9FE97-05C2-C4F7-4AA6-2B54433E0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E73C5-1CDF-C0C0-CF55-64A08B0B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DA1BE-AA7C-867F-E96B-C84FA0C6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6A086-5FDC-4C94-B5DC-560B12465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08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6E9BCE16-D415-61BE-D2A0-3E101E0B0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9E31D25-0020-B420-4BFD-8B190245B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BCBBC783-E742-BAA6-B3D0-B417F8CD2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15002EEB-5753-1AE9-F62C-A981B611C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381000"/>
            <a:ext cx="8380412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47D636CB-0A97-9AE0-2E3F-CFF780AC1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6C3DD20F-953A-2AA1-9A8F-9FEE113AD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4D908170-7BCB-78EB-7584-06ADBBA9E1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57353" name="Rectangle 9">
            <a:extLst>
              <a:ext uri="{FF2B5EF4-FFF2-40B4-BE49-F238E27FC236}">
                <a16:creationId xmlns:a16="http://schemas.microsoft.com/office/drawing/2014/main" id="{4ADD777B-E986-D3F5-8F7C-3C5D62E76E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57354" name="Rectangle 10">
            <a:extLst>
              <a:ext uri="{FF2B5EF4-FFF2-40B4-BE49-F238E27FC236}">
                <a16:creationId xmlns:a16="http://schemas.microsoft.com/office/drawing/2014/main" id="{535C6CBB-355B-A82D-9FDD-FB234E1138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042FFD-5FC0-40BC-B3CC-BB71561F57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6.xml"/><Relationship Id="rId18" Type="http://schemas.openxmlformats.org/officeDocument/2006/relationships/slide" Target="slide17.xml"/><Relationship Id="rId3" Type="http://schemas.openxmlformats.org/officeDocument/2006/relationships/notesSlide" Target="../notesSlides/notesSlide1.xml"/><Relationship Id="rId21" Type="http://schemas.openxmlformats.org/officeDocument/2006/relationships/slide" Target="slide10.xml"/><Relationship Id="rId7" Type="http://schemas.openxmlformats.org/officeDocument/2006/relationships/slide" Target="slide11.xml"/><Relationship Id="rId12" Type="http://schemas.openxmlformats.org/officeDocument/2006/relationships/slide" Target="slide12.xml"/><Relationship Id="rId17" Type="http://schemas.openxmlformats.org/officeDocument/2006/relationships/slide" Target="slide13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9.xml"/><Relationship Id="rId20" Type="http://schemas.openxmlformats.org/officeDocument/2006/relationships/slide" Target="slide6.xml"/><Relationship Id="rId1" Type="http://schemas.openxmlformats.org/officeDocument/2006/relationships/themeOverride" Target="../theme/themeOverride1.xml"/><Relationship Id="rId6" Type="http://schemas.openxmlformats.org/officeDocument/2006/relationships/slide" Target="slide7.xml"/><Relationship Id="rId11" Type="http://schemas.openxmlformats.org/officeDocument/2006/relationships/slide" Target="slide8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5.xml"/><Relationship Id="rId23" Type="http://schemas.openxmlformats.org/officeDocument/2006/relationships/slide" Target="slide18.xml"/><Relationship Id="rId10" Type="http://schemas.openxmlformats.org/officeDocument/2006/relationships/slide" Target="slide4.xml"/><Relationship Id="rId19" Type="http://schemas.openxmlformats.org/officeDocument/2006/relationships/slide" Target="slide21.xml"/><Relationship Id="rId4" Type="http://schemas.openxmlformats.org/officeDocument/2006/relationships/slide" Target="slide23.xml"/><Relationship Id="rId9" Type="http://schemas.openxmlformats.org/officeDocument/2006/relationships/slide" Target="slide19.xml"/><Relationship Id="rId14" Type="http://schemas.openxmlformats.org/officeDocument/2006/relationships/slide" Target="slide20.xml"/><Relationship Id="rId22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C5EA91A-83A6-AFBF-E891-BB913018D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629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/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1BA61686-0700-00D6-6098-20BD48DC2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752600"/>
            <a:ext cx="64008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600" b="1">
                <a:latin typeface="Algerian" panose="04020705040A02060702" pitchFamily="82" charset="0"/>
              </a:rPr>
              <a:t>Jeopardy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2781" name="AutoShape 13">
            <a:hlinkClick r:id="" action="ppaction://hlinkshowjump?jump=nextslide" highlightClick="1">
              <a:snd r:embed="rId2" name="WACKY BUILD UP.WAV"/>
            </a:hlinkClick>
            <a:extLst>
              <a:ext uri="{FF2B5EF4-FFF2-40B4-BE49-F238E27FC236}">
                <a16:creationId xmlns:a16="http://schemas.microsoft.com/office/drawing/2014/main" id="{73B18031-B82A-8FBF-6A81-9546BE6DC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5791200"/>
            <a:ext cx="762000" cy="7620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Start</a:t>
            </a:r>
          </a:p>
        </p:txBody>
      </p:sp>
      <p:sp>
        <p:nvSpPr>
          <p:cNvPr id="32782" name="WordArt 14">
            <a:extLst>
              <a:ext uri="{FF2B5EF4-FFF2-40B4-BE49-F238E27FC236}">
                <a16:creationId xmlns:a16="http://schemas.microsoft.com/office/drawing/2014/main" id="{EC09D311-D337-490A-DFE6-F987625CCE7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3105150"/>
            <a:ext cx="4038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Operations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FC48EA9-4E01-7A79-37F7-C13D02D8C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727E913-DAE1-373C-D54B-8D6E97D65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40 Point Question</a:t>
            </a: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55107BD1-FE0A-D926-28BF-F9C0D8118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908-1000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66565" name="WordArt 5">
            <a:extLst>
              <a:ext uri="{FF2B5EF4-FFF2-40B4-BE49-F238E27FC236}">
                <a16:creationId xmlns:a16="http://schemas.microsoft.com/office/drawing/2014/main" id="{65CA6C20-A723-73C8-1A98-F2459B036C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6566" name="WordArt 6">
            <a:extLst>
              <a:ext uri="{FF2B5EF4-FFF2-40B4-BE49-F238E27FC236}">
                <a16:creationId xmlns:a16="http://schemas.microsoft.com/office/drawing/2014/main" id="{ADAC5C2A-3A63-9700-AF84-5C91EBDA11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6567" name="WordArt 7">
            <a:extLst>
              <a:ext uri="{FF2B5EF4-FFF2-40B4-BE49-F238E27FC236}">
                <a16:creationId xmlns:a16="http://schemas.microsoft.com/office/drawing/2014/main" id="{EF346288-B0F0-A3EF-D075-DBBFF303DF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66568" name="WordArt 8">
            <a:extLst>
              <a:ext uri="{FF2B5EF4-FFF2-40B4-BE49-F238E27FC236}">
                <a16:creationId xmlns:a16="http://schemas.microsoft.com/office/drawing/2014/main" id="{05E34F0B-3538-B1D0-CE11-C4C3F7DE6F8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66569" name="WordArt 9">
            <a:extLst>
              <a:ext uri="{FF2B5EF4-FFF2-40B4-BE49-F238E27FC236}">
                <a16:creationId xmlns:a16="http://schemas.microsoft.com/office/drawing/2014/main" id="{AD138795-372C-A1C7-A82D-51E580BAD4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66570" name="WordArt 10">
            <a:extLst>
              <a:ext uri="{FF2B5EF4-FFF2-40B4-BE49-F238E27FC236}">
                <a16:creationId xmlns:a16="http://schemas.microsoft.com/office/drawing/2014/main" id="{C3CD8929-5B57-94BF-6D0E-37CE230FAF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66571" name="WordArt 11">
            <a:extLst>
              <a:ext uri="{FF2B5EF4-FFF2-40B4-BE49-F238E27FC236}">
                <a16:creationId xmlns:a16="http://schemas.microsoft.com/office/drawing/2014/main" id="{02C4381B-59A8-3CB9-ECCD-ED69947DDC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66572" name="Rectangle 12">
            <a:extLst>
              <a:ext uri="{FF2B5EF4-FFF2-40B4-BE49-F238E27FC236}">
                <a16:creationId xmlns:a16="http://schemas.microsoft.com/office/drawing/2014/main" id="{6690BF6E-E8D1-F411-032E-43FC68DAB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79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-92</a:t>
            </a:r>
          </a:p>
        </p:txBody>
      </p:sp>
      <p:pic>
        <p:nvPicPr>
          <p:cNvPr id="66573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2D33DB06-A5B2-3FF9-5D22-FC3548072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74" name="Text Box 14">
            <a:extLst>
              <a:ext uri="{FF2B5EF4-FFF2-40B4-BE49-F238E27FC236}">
                <a16:creationId xmlns:a16="http://schemas.microsoft.com/office/drawing/2014/main" id="{FDBAF9C5-0154-E8D7-E50B-AE635EEA3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E49EFCB-2F00-7896-ECC3-E7D1FD2BE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8008E36C-4EE2-C5B1-6ED2-3294A68E3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10 Point Question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521CEC6F-B407-7023-2E1A-922DDAFCD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97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÷97</a:t>
            </a:r>
          </a:p>
        </p:txBody>
      </p:sp>
      <p:sp>
        <p:nvSpPr>
          <p:cNvPr id="68613" name="WordArt 5">
            <a:extLst>
              <a:ext uri="{FF2B5EF4-FFF2-40B4-BE49-F238E27FC236}">
                <a16:creationId xmlns:a16="http://schemas.microsoft.com/office/drawing/2014/main" id="{BCC14B29-84C5-7BDE-CFA4-E815FA53B9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8614" name="WordArt 6">
            <a:extLst>
              <a:ext uri="{FF2B5EF4-FFF2-40B4-BE49-F238E27FC236}">
                <a16:creationId xmlns:a16="http://schemas.microsoft.com/office/drawing/2014/main" id="{24363822-3FB6-1058-49B7-3E7C8E98AE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8615" name="WordArt 7">
            <a:extLst>
              <a:ext uri="{FF2B5EF4-FFF2-40B4-BE49-F238E27FC236}">
                <a16:creationId xmlns:a16="http://schemas.microsoft.com/office/drawing/2014/main" id="{E3A54EAC-2542-3365-794B-BDB1E23052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68616" name="WordArt 8">
            <a:extLst>
              <a:ext uri="{FF2B5EF4-FFF2-40B4-BE49-F238E27FC236}">
                <a16:creationId xmlns:a16="http://schemas.microsoft.com/office/drawing/2014/main" id="{DEE1EBE0-A679-C1D9-E938-2FD611B141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68617" name="WordArt 9">
            <a:extLst>
              <a:ext uri="{FF2B5EF4-FFF2-40B4-BE49-F238E27FC236}">
                <a16:creationId xmlns:a16="http://schemas.microsoft.com/office/drawing/2014/main" id="{A073F1F4-F853-6658-8A5E-D83775B72D9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68618" name="WordArt 10">
            <a:extLst>
              <a:ext uri="{FF2B5EF4-FFF2-40B4-BE49-F238E27FC236}">
                <a16:creationId xmlns:a16="http://schemas.microsoft.com/office/drawing/2014/main" id="{9F5C3FB5-1AF6-4E89-1F0A-CE3D00A4AA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68619" name="WordArt 11">
            <a:extLst>
              <a:ext uri="{FF2B5EF4-FFF2-40B4-BE49-F238E27FC236}">
                <a16:creationId xmlns:a16="http://schemas.microsoft.com/office/drawing/2014/main" id="{39121358-3B4E-6FAE-DD31-9E4648A389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68620" name="Rectangle 12">
            <a:extLst>
              <a:ext uri="{FF2B5EF4-FFF2-40B4-BE49-F238E27FC236}">
                <a16:creationId xmlns:a16="http://schemas.microsoft.com/office/drawing/2014/main" id="{CE6D838D-9DD9-CF8A-7E76-408B1450F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1</a:t>
            </a:r>
          </a:p>
        </p:txBody>
      </p:sp>
      <p:pic>
        <p:nvPicPr>
          <p:cNvPr id="68621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9F537B16-9BD3-1057-199B-7553C5316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22" name="Text Box 14">
            <a:extLst>
              <a:ext uri="{FF2B5EF4-FFF2-40B4-BE49-F238E27FC236}">
                <a16:creationId xmlns:a16="http://schemas.microsoft.com/office/drawing/2014/main" id="{FBD3BAA5-2026-0DF0-CDA5-AC6F87B8F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2A595A9-AA5F-112C-0147-D73524781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498396F-B613-01FE-8C45-F666A33C5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20 Point Question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D4243E8E-F033-6DC0-202F-2A1AB01A5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0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÷97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69637" name="WordArt 5">
            <a:extLst>
              <a:ext uri="{FF2B5EF4-FFF2-40B4-BE49-F238E27FC236}">
                <a16:creationId xmlns:a16="http://schemas.microsoft.com/office/drawing/2014/main" id="{6356D566-4562-0BF4-5CED-EDF98D57F4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9638" name="WordArt 6">
            <a:extLst>
              <a:ext uri="{FF2B5EF4-FFF2-40B4-BE49-F238E27FC236}">
                <a16:creationId xmlns:a16="http://schemas.microsoft.com/office/drawing/2014/main" id="{3C369767-A0CB-053C-7C66-37CC41B062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9639" name="WordArt 7">
            <a:extLst>
              <a:ext uri="{FF2B5EF4-FFF2-40B4-BE49-F238E27FC236}">
                <a16:creationId xmlns:a16="http://schemas.microsoft.com/office/drawing/2014/main" id="{71954E7C-2B56-8A16-A73B-806F67BFB1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69640" name="WordArt 8">
            <a:extLst>
              <a:ext uri="{FF2B5EF4-FFF2-40B4-BE49-F238E27FC236}">
                <a16:creationId xmlns:a16="http://schemas.microsoft.com/office/drawing/2014/main" id="{1DE189F9-920B-436C-F69F-9A842387B1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69641" name="WordArt 9">
            <a:extLst>
              <a:ext uri="{FF2B5EF4-FFF2-40B4-BE49-F238E27FC236}">
                <a16:creationId xmlns:a16="http://schemas.microsoft.com/office/drawing/2014/main" id="{6DEC812F-2426-3DC5-C205-0220CBB685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69642" name="WordArt 10">
            <a:extLst>
              <a:ext uri="{FF2B5EF4-FFF2-40B4-BE49-F238E27FC236}">
                <a16:creationId xmlns:a16="http://schemas.microsoft.com/office/drawing/2014/main" id="{1D3D038F-A7C2-3E40-FBB7-93B0273539A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69643" name="WordArt 11">
            <a:extLst>
              <a:ext uri="{FF2B5EF4-FFF2-40B4-BE49-F238E27FC236}">
                <a16:creationId xmlns:a16="http://schemas.microsoft.com/office/drawing/2014/main" id="{36B4808C-0882-2626-96FD-EDD9608810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69644" name="Rectangle 12">
            <a:extLst>
              <a:ext uri="{FF2B5EF4-FFF2-40B4-BE49-F238E27FC236}">
                <a16:creationId xmlns:a16="http://schemas.microsoft.com/office/drawing/2014/main" id="{CE7B6905-0E2B-FF10-DF41-B5A1ABECC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0</a:t>
            </a:r>
          </a:p>
        </p:txBody>
      </p:sp>
      <p:pic>
        <p:nvPicPr>
          <p:cNvPr id="69645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714029A1-C2C6-C712-03F2-1E3A0E0FB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46" name="Text Box 14">
            <a:extLst>
              <a:ext uri="{FF2B5EF4-FFF2-40B4-BE49-F238E27FC236}">
                <a16:creationId xmlns:a16="http://schemas.microsoft.com/office/drawing/2014/main" id="{EBF1721F-BEFC-530D-E35E-3A0430394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810C776-056F-0B7C-537E-B88D4576D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7B28839-60FB-8B7D-A86F-E479D417F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30 Point Question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06BAC443-D965-538A-7CB3-EC2D5F382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56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÷10</a:t>
            </a:r>
          </a:p>
        </p:txBody>
      </p:sp>
      <p:sp>
        <p:nvSpPr>
          <p:cNvPr id="70661" name="WordArt 5">
            <a:extLst>
              <a:ext uri="{FF2B5EF4-FFF2-40B4-BE49-F238E27FC236}">
                <a16:creationId xmlns:a16="http://schemas.microsoft.com/office/drawing/2014/main" id="{646172C4-65BF-45E3-BC0A-22514319260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70662" name="WordArt 6">
            <a:extLst>
              <a:ext uri="{FF2B5EF4-FFF2-40B4-BE49-F238E27FC236}">
                <a16:creationId xmlns:a16="http://schemas.microsoft.com/office/drawing/2014/main" id="{40C4EC37-EDBC-9077-50C9-01E4D2357A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0663" name="WordArt 7">
            <a:extLst>
              <a:ext uri="{FF2B5EF4-FFF2-40B4-BE49-F238E27FC236}">
                <a16:creationId xmlns:a16="http://schemas.microsoft.com/office/drawing/2014/main" id="{994283AE-9EFB-1A29-D4A0-FADBC1D46C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0664" name="WordArt 8">
            <a:extLst>
              <a:ext uri="{FF2B5EF4-FFF2-40B4-BE49-F238E27FC236}">
                <a16:creationId xmlns:a16="http://schemas.microsoft.com/office/drawing/2014/main" id="{BA66138B-866F-612F-AFA2-6A1AB7A5EA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70665" name="WordArt 9">
            <a:extLst>
              <a:ext uri="{FF2B5EF4-FFF2-40B4-BE49-F238E27FC236}">
                <a16:creationId xmlns:a16="http://schemas.microsoft.com/office/drawing/2014/main" id="{806C80B4-A841-8074-9534-4C5AA261A5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70666" name="WordArt 10">
            <a:extLst>
              <a:ext uri="{FF2B5EF4-FFF2-40B4-BE49-F238E27FC236}">
                <a16:creationId xmlns:a16="http://schemas.microsoft.com/office/drawing/2014/main" id="{A74B55C6-713E-0E67-91C7-3B03017DE7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70667" name="WordArt 11">
            <a:extLst>
              <a:ext uri="{FF2B5EF4-FFF2-40B4-BE49-F238E27FC236}">
                <a16:creationId xmlns:a16="http://schemas.microsoft.com/office/drawing/2014/main" id="{668D1AE1-1488-2EC4-AB83-1E7802301A4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70668" name="Rectangle 12">
            <a:extLst>
              <a:ext uri="{FF2B5EF4-FFF2-40B4-BE49-F238E27FC236}">
                <a16:creationId xmlns:a16="http://schemas.microsoft.com/office/drawing/2014/main" id="{EDDD59E7-BC30-B352-9F1B-1365DC8B6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75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5.6</a:t>
            </a:r>
          </a:p>
        </p:txBody>
      </p:sp>
      <p:pic>
        <p:nvPicPr>
          <p:cNvPr id="70669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B2425161-DCBE-4EF2-F3DA-91C6322AD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670" name="Text Box 14">
            <a:extLst>
              <a:ext uri="{FF2B5EF4-FFF2-40B4-BE49-F238E27FC236}">
                <a16:creationId xmlns:a16="http://schemas.microsoft.com/office/drawing/2014/main" id="{15E1E55D-9807-1439-B8DF-FE6C3FB2A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2CCA772-273F-FDEE-F0FB-5B79B1A5E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79288DFC-4263-4C28-54D8-BD0DB2142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40 Point Question</a:t>
            </a:r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EA1FB9E2-3B6F-CA10-8BCF-41B8B3121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125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÷25</a:t>
            </a:r>
          </a:p>
        </p:txBody>
      </p:sp>
      <p:sp>
        <p:nvSpPr>
          <p:cNvPr id="71685" name="WordArt 5">
            <a:extLst>
              <a:ext uri="{FF2B5EF4-FFF2-40B4-BE49-F238E27FC236}">
                <a16:creationId xmlns:a16="http://schemas.microsoft.com/office/drawing/2014/main" id="{0B48F9D9-E04D-81ED-4501-BDAF2DA938D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71686" name="WordArt 6">
            <a:extLst>
              <a:ext uri="{FF2B5EF4-FFF2-40B4-BE49-F238E27FC236}">
                <a16:creationId xmlns:a16="http://schemas.microsoft.com/office/drawing/2014/main" id="{DD2F41D1-1A99-EC3C-A2D0-DF1079F267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1687" name="WordArt 7">
            <a:extLst>
              <a:ext uri="{FF2B5EF4-FFF2-40B4-BE49-F238E27FC236}">
                <a16:creationId xmlns:a16="http://schemas.microsoft.com/office/drawing/2014/main" id="{CB81C5A8-D357-A1AB-BDF8-2C3612C0330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1688" name="WordArt 8">
            <a:extLst>
              <a:ext uri="{FF2B5EF4-FFF2-40B4-BE49-F238E27FC236}">
                <a16:creationId xmlns:a16="http://schemas.microsoft.com/office/drawing/2014/main" id="{94098868-25C6-E5B8-0856-1BEA85CA81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71689" name="WordArt 9">
            <a:extLst>
              <a:ext uri="{FF2B5EF4-FFF2-40B4-BE49-F238E27FC236}">
                <a16:creationId xmlns:a16="http://schemas.microsoft.com/office/drawing/2014/main" id="{1FAA6A60-13E3-CEB4-9076-750CFBD0CD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71690" name="WordArt 10">
            <a:extLst>
              <a:ext uri="{FF2B5EF4-FFF2-40B4-BE49-F238E27FC236}">
                <a16:creationId xmlns:a16="http://schemas.microsoft.com/office/drawing/2014/main" id="{CB40F6B7-DB72-E6CA-F36B-BB37AAEB47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71691" name="WordArt 11">
            <a:extLst>
              <a:ext uri="{FF2B5EF4-FFF2-40B4-BE49-F238E27FC236}">
                <a16:creationId xmlns:a16="http://schemas.microsoft.com/office/drawing/2014/main" id="{D2DF7EEC-A4D0-A33E-20FE-F6C7D2D6E3A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71692" name="Rectangle 12">
            <a:extLst>
              <a:ext uri="{FF2B5EF4-FFF2-40B4-BE49-F238E27FC236}">
                <a16:creationId xmlns:a16="http://schemas.microsoft.com/office/drawing/2014/main" id="{CA9809B4-297E-30E4-2E2C-211BF4407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5</a:t>
            </a:r>
          </a:p>
        </p:txBody>
      </p:sp>
      <p:pic>
        <p:nvPicPr>
          <p:cNvPr id="71693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D2BD32FD-3FC9-04D8-0CFE-1C4102607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4" name="Text Box 14">
            <a:extLst>
              <a:ext uri="{FF2B5EF4-FFF2-40B4-BE49-F238E27FC236}">
                <a16:creationId xmlns:a16="http://schemas.microsoft.com/office/drawing/2014/main" id="{D88BF979-D53A-1400-A6DE-D71296BE5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8EE4C75-32EF-086C-B78E-6EDCA85B7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FE43E40A-469E-5835-4B36-FB9D0FC80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10 Point Question</a:t>
            </a: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37B5E498-7E7C-A18B-907F-D4FD9782E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97x1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73733" name="WordArt 5">
            <a:extLst>
              <a:ext uri="{FF2B5EF4-FFF2-40B4-BE49-F238E27FC236}">
                <a16:creationId xmlns:a16="http://schemas.microsoft.com/office/drawing/2014/main" id="{9EB3A2C7-DB5D-0BA9-19A0-6132BB1A813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73734" name="WordArt 6">
            <a:extLst>
              <a:ext uri="{FF2B5EF4-FFF2-40B4-BE49-F238E27FC236}">
                <a16:creationId xmlns:a16="http://schemas.microsoft.com/office/drawing/2014/main" id="{744626A8-F13B-0466-5E1F-F98F7FF734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3735" name="WordArt 7">
            <a:extLst>
              <a:ext uri="{FF2B5EF4-FFF2-40B4-BE49-F238E27FC236}">
                <a16:creationId xmlns:a16="http://schemas.microsoft.com/office/drawing/2014/main" id="{7B91690D-396D-7260-5F47-7467A2D7BC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3736" name="WordArt 8">
            <a:extLst>
              <a:ext uri="{FF2B5EF4-FFF2-40B4-BE49-F238E27FC236}">
                <a16:creationId xmlns:a16="http://schemas.microsoft.com/office/drawing/2014/main" id="{CA8B8A41-3FA2-6F2F-7756-D5C5CEBFD5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73737" name="WordArt 9">
            <a:extLst>
              <a:ext uri="{FF2B5EF4-FFF2-40B4-BE49-F238E27FC236}">
                <a16:creationId xmlns:a16="http://schemas.microsoft.com/office/drawing/2014/main" id="{5DF3D7E6-8D22-8E6F-0FE3-3AD50A7C967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73738" name="WordArt 10">
            <a:extLst>
              <a:ext uri="{FF2B5EF4-FFF2-40B4-BE49-F238E27FC236}">
                <a16:creationId xmlns:a16="http://schemas.microsoft.com/office/drawing/2014/main" id="{0C48B05A-5EFB-DEC8-460B-936ACA2671B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73739" name="WordArt 11">
            <a:extLst>
              <a:ext uri="{FF2B5EF4-FFF2-40B4-BE49-F238E27FC236}">
                <a16:creationId xmlns:a16="http://schemas.microsoft.com/office/drawing/2014/main" id="{89EA51ED-9C02-BBF2-00AD-0CA61BC0E64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73740" name="Rectangle 12">
            <a:extLst>
              <a:ext uri="{FF2B5EF4-FFF2-40B4-BE49-F238E27FC236}">
                <a16:creationId xmlns:a16="http://schemas.microsoft.com/office/drawing/2014/main" id="{895F6C4A-D742-F262-E7E2-760E68460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97</a:t>
            </a:r>
          </a:p>
        </p:txBody>
      </p:sp>
      <p:pic>
        <p:nvPicPr>
          <p:cNvPr id="73741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91801438-9583-4D7E-E463-B1DDBF56E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42" name="Text Box 14">
            <a:extLst>
              <a:ext uri="{FF2B5EF4-FFF2-40B4-BE49-F238E27FC236}">
                <a16:creationId xmlns:a16="http://schemas.microsoft.com/office/drawing/2014/main" id="{892BA4B6-5B9C-C2D1-88C3-1031C127B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D90A43D-978D-65C8-1C01-D59F53602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902E64F0-BE67-3B8F-E6A3-30577F889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20 Point Question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72061B69-9C70-2A64-28D0-ACCAFD616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908x10</a:t>
            </a:r>
          </a:p>
        </p:txBody>
      </p:sp>
      <p:sp>
        <p:nvSpPr>
          <p:cNvPr id="74757" name="WordArt 5">
            <a:extLst>
              <a:ext uri="{FF2B5EF4-FFF2-40B4-BE49-F238E27FC236}">
                <a16:creationId xmlns:a16="http://schemas.microsoft.com/office/drawing/2014/main" id="{6946DE47-E2EC-F9C4-6E99-DA3C70AE6C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74758" name="WordArt 6">
            <a:extLst>
              <a:ext uri="{FF2B5EF4-FFF2-40B4-BE49-F238E27FC236}">
                <a16:creationId xmlns:a16="http://schemas.microsoft.com/office/drawing/2014/main" id="{7A4C725E-0AC9-2D6C-F3F2-84D7A772EA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4759" name="WordArt 7">
            <a:extLst>
              <a:ext uri="{FF2B5EF4-FFF2-40B4-BE49-F238E27FC236}">
                <a16:creationId xmlns:a16="http://schemas.microsoft.com/office/drawing/2014/main" id="{3A122685-1670-2821-F5E0-82231E0BA7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4760" name="WordArt 8">
            <a:extLst>
              <a:ext uri="{FF2B5EF4-FFF2-40B4-BE49-F238E27FC236}">
                <a16:creationId xmlns:a16="http://schemas.microsoft.com/office/drawing/2014/main" id="{4C100912-2C1A-B478-AF1B-7C682A7A61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74761" name="WordArt 9">
            <a:extLst>
              <a:ext uri="{FF2B5EF4-FFF2-40B4-BE49-F238E27FC236}">
                <a16:creationId xmlns:a16="http://schemas.microsoft.com/office/drawing/2014/main" id="{5A07DB48-8006-BDE6-8CA5-6D6158E8E2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74762" name="WordArt 10">
            <a:extLst>
              <a:ext uri="{FF2B5EF4-FFF2-40B4-BE49-F238E27FC236}">
                <a16:creationId xmlns:a16="http://schemas.microsoft.com/office/drawing/2014/main" id="{92F4D0B4-1D15-4AE2-700D-375A3C7DC1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74763" name="WordArt 11">
            <a:extLst>
              <a:ext uri="{FF2B5EF4-FFF2-40B4-BE49-F238E27FC236}">
                <a16:creationId xmlns:a16="http://schemas.microsoft.com/office/drawing/2014/main" id="{4C447BF9-720C-6E2D-8E43-B6033B0E49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74764" name="Rectangle 12">
            <a:extLst>
              <a:ext uri="{FF2B5EF4-FFF2-40B4-BE49-F238E27FC236}">
                <a16:creationId xmlns:a16="http://schemas.microsoft.com/office/drawing/2014/main" id="{7A076C31-1535-1AEF-6ABB-E42D8619F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121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9,080</a:t>
            </a:r>
          </a:p>
        </p:txBody>
      </p:sp>
      <p:pic>
        <p:nvPicPr>
          <p:cNvPr id="74765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AD87EFAC-7C73-3630-A57B-E39CD3019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66" name="Text Box 14">
            <a:extLst>
              <a:ext uri="{FF2B5EF4-FFF2-40B4-BE49-F238E27FC236}">
                <a16:creationId xmlns:a16="http://schemas.microsoft.com/office/drawing/2014/main" id="{49947855-0151-47A4-7563-954284D14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0E44785-D062-323C-5EC1-16F139172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C2DE194C-A3CE-7581-3C0D-8385782CC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30 Point Question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28FB84E5-8E51-71DB-A718-4FA07F5A4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25x4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75781" name="WordArt 5">
            <a:extLst>
              <a:ext uri="{FF2B5EF4-FFF2-40B4-BE49-F238E27FC236}">
                <a16:creationId xmlns:a16="http://schemas.microsoft.com/office/drawing/2014/main" id="{149CBE86-8488-F118-1B98-2B9FCA85C3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75782" name="WordArt 6">
            <a:extLst>
              <a:ext uri="{FF2B5EF4-FFF2-40B4-BE49-F238E27FC236}">
                <a16:creationId xmlns:a16="http://schemas.microsoft.com/office/drawing/2014/main" id="{B51B3773-175E-F6A9-A5D9-AF42190BD2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5783" name="WordArt 7">
            <a:extLst>
              <a:ext uri="{FF2B5EF4-FFF2-40B4-BE49-F238E27FC236}">
                <a16:creationId xmlns:a16="http://schemas.microsoft.com/office/drawing/2014/main" id="{8B61C1F7-120F-CFA5-DC14-5ABBDDC418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5784" name="WordArt 8">
            <a:extLst>
              <a:ext uri="{FF2B5EF4-FFF2-40B4-BE49-F238E27FC236}">
                <a16:creationId xmlns:a16="http://schemas.microsoft.com/office/drawing/2014/main" id="{D0475D4E-C1F9-C414-AC1E-84DBB6B8AB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75785" name="WordArt 9">
            <a:extLst>
              <a:ext uri="{FF2B5EF4-FFF2-40B4-BE49-F238E27FC236}">
                <a16:creationId xmlns:a16="http://schemas.microsoft.com/office/drawing/2014/main" id="{4C08D21F-5E5E-98B2-CC2B-276CBFE582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75786" name="WordArt 10">
            <a:extLst>
              <a:ext uri="{FF2B5EF4-FFF2-40B4-BE49-F238E27FC236}">
                <a16:creationId xmlns:a16="http://schemas.microsoft.com/office/drawing/2014/main" id="{E9D0CAA4-43D8-17FA-9CB3-23489C4489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75787" name="WordArt 11">
            <a:extLst>
              <a:ext uri="{FF2B5EF4-FFF2-40B4-BE49-F238E27FC236}">
                <a16:creationId xmlns:a16="http://schemas.microsoft.com/office/drawing/2014/main" id="{72DB4AF1-C6B2-8CBF-426B-9EF0BC23A5E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75788" name="Rectangle 12">
            <a:extLst>
              <a:ext uri="{FF2B5EF4-FFF2-40B4-BE49-F238E27FC236}">
                <a16:creationId xmlns:a16="http://schemas.microsoft.com/office/drawing/2014/main" id="{3F696D39-A84B-8DCC-2DDD-080871328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100</a:t>
            </a:r>
          </a:p>
        </p:txBody>
      </p:sp>
      <p:pic>
        <p:nvPicPr>
          <p:cNvPr id="75789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764CEDDA-4AF9-9101-1159-2920D4A78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90" name="Text Box 14">
            <a:extLst>
              <a:ext uri="{FF2B5EF4-FFF2-40B4-BE49-F238E27FC236}">
                <a16:creationId xmlns:a16="http://schemas.microsoft.com/office/drawing/2014/main" id="{5BAB8BD8-113E-370E-5522-224E09C17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D6FF08F-4E5A-9BFE-E118-9EC8FF202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96F15682-C62C-997F-85E7-DC29E2F00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40 Point Question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B7CE9DA8-3756-479B-03C9-455E5B276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31x11</a:t>
            </a:r>
            <a:endParaRPr lang="en-US" altLang="en-US"/>
          </a:p>
        </p:txBody>
      </p:sp>
      <p:sp>
        <p:nvSpPr>
          <p:cNvPr id="76805" name="WordArt 5">
            <a:extLst>
              <a:ext uri="{FF2B5EF4-FFF2-40B4-BE49-F238E27FC236}">
                <a16:creationId xmlns:a16="http://schemas.microsoft.com/office/drawing/2014/main" id="{5A725643-2285-9393-23F5-E12B9E2161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76806" name="WordArt 6">
            <a:extLst>
              <a:ext uri="{FF2B5EF4-FFF2-40B4-BE49-F238E27FC236}">
                <a16:creationId xmlns:a16="http://schemas.microsoft.com/office/drawing/2014/main" id="{A1FF5E72-C566-42E9-67F4-992CEEE9C1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6807" name="WordArt 7">
            <a:extLst>
              <a:ext uri="{FF2B5EF4-FFF2-40B4-BE49-F238E27FC236}">
                <a16:creationId xmlns:a16="http://schemas.microsoft.com/office/drawing/2014/main" id="{D10114E1-556F-FAF4-F205-5349195F61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6808" name="WordArt 8">
            <a:extLst>
              <a:ext uri="{FF2B5EF4-FFF2-40B4-BE49-F238E27FC236}">
                <a16:creationId xmlns:a16="http://schemas.microsoft.com/office/drawing/2014/main" id="{70154192-920D-9A79-0586-6185EB88F9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76809" name="WordArt 9">
            <a:extLst>
              <a:ext uri="{FF2B5EF4-FFF2-40B4-BE49-F238E27FC236}">
                <a16:creationId xmlns:a16="http://schemas.microsoft.com/office/drawing/2014/main" id="{C342D5B6-1E5D-F63D-7EEE-AD73753C45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76810" name="WordArt 10">
            <a:extLst>
              <a:ext uri="{FF2B5EF4-FFF2-40B4-BE49-F238E27FC236}">
                <a16:creationId xmlns:a16="http://schemas.microsoft.com/office/drawing/2014/main" id="{EEA4AF96-C823-F82F-999F-F1ADD228A9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76811" name="WordArt 11">
            <a:extLst>
              <a:ext uri="{FF2B5EF4-FFF2-40B4-BE49-F238E27FC236}">
                <a16:creationId xmlns:a16="http://schemas.microsoft.com/office/drawing/2014/main" id="{EE07BBDA-7768-6DF7-13BA-265F9AC9548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76812" name="Rectangle 12">
            <a:extLst>
              <a:ext uri="{FF2B5EF4-FFF2-40B4-BE49-F238E27FC236}">
                <a16:creationId xmlns:a16="http://schemas.microsoft.com/office/drawing/2014/main" id="{EA77A908-C0A2-0737-53BD-16B8AA6F2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341</a:t>
            </a:r>
          </a:p>
        </p:txBody>
      </p:sp>
      <p:pic>
        <p:nvPicPr>
          <p:cNvPr id="76813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1F7151DF-FCDD-1498-D324-4B3EB9091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814" name="Text Box 14">
            <a:extLst>
              <a:ext uri="{FF2B5EF4-FFF2-40B4-BE49-F238E27FC236}">
                <a16:creationId xmlns:a16="http://schemas.microsoft.com/office/drawing/2014/main" id="{CD71FCFA-E16A-9ED7-5298-63601727A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E4DB28F-DA19-6EBB-025E-9AC2F828F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798A44B-2A37-D8DD-1F03-4DCC9DDCC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10 Point Question</a:t>
            </a: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F9438768-5BAD-0B82-87DB-5F34519B6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3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</a:p>
        </p:txBody>
      </p:sp>
      <p:sp>
        <p:nvSpPr>
          <p:cNvPr id="78853" name="WordArt 5">
            <a:extLst>
              <a:ext uri="{FF2B5EF4-FFF2-40B4-BE49-F238E27FC236}">
                <a16:creationId xmlns:a16="http://schemas.microsoft.com/office/drawing/2014/main" id="{F060BC26-8344-1B5F-7741-A2513899498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78854" name="WordArt 6">
            <a:extLst>
              <a:ext uri="{FF2B5EF4-FFF2-40B4-BE49-F238E27FC236}">
                <a16:creationId xmlns:a16="http://schemas.microsoft.com/office/drawing/2014/main" id="{1188E159-F772-C52D-9823-09B8A6291B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8855" name="WordArt 7">
            <a:extLst>
              <a:ext uri="{FF2B5EF4-FFF2-40B4-BE49-F238E27FC236}">
                <a16:creationId xmlns:a16="http://schemas.microsoft.com/office/drawing/2014/main" id="{4B96B632-9CF5-1213-7219-B83699C0CE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8856" name="WordArt 8">
            <a:extLst>
              <a:ext uri="{FF2B5EF4-FFF2-40B4-BE49-F238E27FC236}">
                <a16:creationId xmlns:a16="http://schemas.microsoft.com/office/drawing/2014/main" id="{15A37DFA-4C8A-8683-89F9-61E1E4A2F05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78857" name="WordArt 9">
            <a:extLst>
              <a:ext uri="{FF2B5EF4-FFF2-40B4-BE49-F238E27FC236}">
                <a16:creationId xmlns:a16="http://schemas.microsoft.com/office/drawing/2014/main" id="{A1FEF3BC-4A90-9D67-F35C-BA316EACA1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78858" name="WordArt 10">
            <a:extLst>
              <a:ext uri="{FF2B5EF4-FFF2-40B4-BE49-F238E27FC236}">
                <a16:creationId xmlns:a16="http://schemas.microsoft.com/office/drawing/2014/main" id="{5E6DB5C3-6B22-8142-BEC9-48F1FEF26E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78859" name="WordArt 11">
            <a:extLst>
              <a:ext uri="{FF2B5EF4-FFF2-40B4-BE49-F238E27FC236}">
                <a16:creationId xmlns:a16="http://schemas.microsoft.com/office/drawing/2014/main" id="{536D49E4-1C98-33BD-BD7E-B9D3CF61D33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78860" name="Rectangle 12">
            <a:extLst>
              <a:ext uri="{FF2B5EF4-FFF2-40B4-BE49-F238E27FC236}">
                <a16:creationId xmlns:a16="http://schemas.microsoft.com/office/drawing/2014/main" id="{CE2FEC56-6346-D3E4-326A-54D190873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9</a:t>
            </a:r>
          </a:p>
        </p:txBody>
      </p:sp>
      <p:pic>
        <p:nvPicPr>
          <p:cNvPr id="78861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6E362018-2D9C-9A2A-B7EA-EA3ABDBCD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62" name="Text Box 14">
            <a:extLst>
              <a:ext uri="{FF2B5EF4-FFF2-40B4-BE49-F238E27FC236}">
                <a16:creationId xmlns:a16="http://schemas.microsoft.com/office/drawing/2014/main" id="{B33EE821-C38C-9D6A-FAEA-E9443B715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" name="Line 32">
            <a:extLst>
              <a:ext uri="{FF2B5EF4-FFF2-40B4-BE49-F238E27FC236}">
                <a16:creationId xmlns:a16="http://schemas.microsoft.com/office/drawing/2014/main" id="{4B9BF8AB-45E2-3E75-D192-A81F59708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91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81" name="Line 33">
            <a:extLst>
              <a:ext uri="{FF2B5EF4-FFF2-40B4-BE49-F238E27FC236}">
                <a16:creationId xmlns:a16="http://schemas.microsoft.com/office/drawing/2014/main" id="{C4329314-5D79-BCBB-DA05-65ED8D398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60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92" name="AutoShape 44">
            <a:extLst>
              <a:ext uri="{FF2B5EF4-FFF2-40B4-BE49-F238E27FC236}">
                <a16:creationId xmlns:a16="http://schemas.microsoft.com/office/drawing/2014/main" id="{287F98F4-5FFD-45C4-F6A8-4D2DCB4D5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096000"/>
            <a:ext cx="3048000" cy="457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>
                <a:hlinkClick r:id="rId4" action="ppaction://hlinksldjump"/>
              </a:rPr>
              <a:t>Final Jeopardy Question</a:t>
            </a:r>
            <a:endParaRPr lang="en-US" altLang="en-US"/>
          </a:p>
        </p:txBody>
      </p:sp>
      <p:graphicFrame>
        <p:nvGraphicFramePr>
          <p:cNvPr id="2214" name="Group 166">
            <a:extLst>
              <a:ext uri="{FF2B5EF4-FFF2-40B4-BE49-F238E27FC236}">
                <a16:creationId xmlns:a16="http://schemas.microsoft.com/office/drawing/2014/main" id="{664F37C5-7DDD-1DCC-F233-1E93E5D44211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533400"/>
          <a:ext cx="7924800" cy="5181600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2604387780"/>
                    </a:ext>
                  </a:extLst>
                </a:gridCol>
                <a:gridCol w="1585913">
                  <a:extLst>
                    <a:ext uri="{9D8B030D-6E8A-4147-A177-3AD203B41FA5}">
                      <a16:colId xmlns:a16="http://schemas.microsoft.com/office/drawing/2014/main" val="334128164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352041478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279638750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3364776498"/>
                    </a:ext>
                  </a:extLst>
                </a:gridCol>
              </a:tblGrid>
              <a:tr h="1036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Addition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Subtraction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Division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Multiplication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Exponents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22283"/>
                  </a:ext>
                </a:extLst>
              </a:tr>
              <a:tr h="1036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5" action="ppaction://hlinksldjump"/>
                        </a:rPr>
                        <a:t>10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6" action="ppaction://hlinksldjump"/>
                        </a:rPr>
                        <a:t>10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7" action="ppaction://hlinksldjump"/>
                        </a:rPr>
                        <a:t>10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8" action="ppaction://hlinksldjump"/>
                        </a:rPr>
                        <a:t>10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9" action="ppaction://hlinksldjump"/>
                        </a:rPr>
                        <a:t>10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879506"/>
                  </a:ext>
                </a:extLst>
              </a:tr>
              <a:tr h="1035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0" action="ppaction://hlinksldjump"/>
                        </a:rPr>
                        <a:t>20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1" action="ppaction://hlinksldjump"/>
                        </a:rPr>
                        <a:t>20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2" action="ppaction://hlinksldjump"/>
                        </a:rPr>
                        <a:t>20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3" action="ppaction://hlinksldjump"/>
                        </a:rPr>
                        <a:t>20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4" action="ppaction://hlinksldjump"/>
                        </a:rPr>
                        <a:t>20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20185"/>
                  </a:ext>
                </a:extLst>
              </a:tr>
              <a:tr h="1036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5" action="ppaction://hlinksldjump"/>
                        </a:rPr>
                        <a:t>30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6" action="ppaction://hlinksldjump"/>
                        </a:rPr>
                        <a:t>30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7" action="ppaction://hlinksldjump"/>
                        </a:rPr>
                        <a:t>30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8" action="ppaction://hlinksldjump"/>
                        </a:rPr>
                        <a:t>30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9" action="ppaction://hlinksldjump"/>
                        </a:rPr>
                        <a:t>30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883725"/>
                  </a:ext>
                </a:extLst>
              </a:tr>
              <a:tr h="1036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0" action="ppaction://hlinksldjump"/>
                        </a:rPr>
                        <a:t>40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1" action="ppaction://hlinksldjump"/>
                        </a:rPr>
                        <a:t>40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2" action="ppaction://hlinksldjump"/>
                        </a:rPr>
                        <a:t>40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3" action="ppaction://hlinksldjump"/>
                        </a:rPr>
                        <a:t>40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4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4" action="ppaction://hlinksldjump"/>
                        </a:rPr>
                        <a:t>40</a:t>
                      </a:r>
                      <a:endParaRPr kumimoji="0" lang="en-US" altLang="en-US" sz="4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464800"/>
                  </a:ext>
                </a:extLst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490BF72-8B8F-4171-EF21-D927D39E2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0E1DE671-35D9-A59D-C8DF-E79A86D57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20 Point Question</a:t>
            </a:r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782DAB34-4C17-36E4-0071-FFDFB4A0C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</p:txBody>
      </p:sp>
      <p:sp>
        <p:nvSpPr>
          <p:cNvPr id="79877" name="WordArt 5">
            <a:extLst>
              <a:ext uri="{FF2B5EF4-FFF2-40B4-BE49-F238E27FC236}">
                <a16:creationId xmlns:a16="http://schemas.microsoft.com/office/drawing/2014/main" id="{CF6FA4B9-B6BF-4513-419A-F1AF32567F5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79878" name="WordArt 6">
            <a:extLst>
              <a:ext uri="{FF2B5EF4-FFF2-40B4-BE49-F238E27FC236}">
                <a16:creationId xmlns:a16="http://schemas.microsoft.com/office/drawing/2014/main" id="{854F8C20-D1F2-E25D-87AC-FE17D6751CB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9879" name="WordArt 7">
            <a:extLst>
              <a:ext uri="{FF2B5EF4-FFF2-40B4-BE49-F238E27FC236}">
                <a16:creationId xmlns:a16="http://schemas.microsoft.com/office/drawing/2014/main" id="{0D5F354B-9C8B-49B2-6D0F-C161322370A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9880" name="WordArt 8">
            <a:extLst>
              <a:ext uri="{FF2B5EF4-FFF2-40B4-BE49-F238E27FC236}">
                <a16:creationId xmlns:a16="http://schemas.microsoft.com/office/drawing/2014/main" id="{9E264021-85B2-EE34-8D46-9F14194838D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79881" name="WordArt 9">
            <a:extLst>
              <a:ext uri="{FF2B5EF4-FFF2-40B4-BE49-F238E27FC236}">
                <a16:creationId xmlns:a16="http://schemas.microsoft.com/office/drawing/2014/main" id="{D1F557B4-1E4B-4775-8AE5-4DED5D657D6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79882" name="WordArt 10">
            <a:extLst>
              <a:ext uri="{FF2B5EF4-FFF2-40B4-BE49-F238E27FC236}">
                <a16:creationId xmlns:a16="http://schemas.microsoft.com/office/drawing/2014/main" id="{13100D5C-50FB-4459-2039-51C3807E95A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79883" name="WordArt 11">
            <a:extLst>
              <a:ext uri="{FF2B5EF4-FFF2-40B4-BE49-F238E27FC236}">
                <a16:creationId xmlns:a16="http://schemas.microsoft.com/office/drawing/2014/main" id="{6B2981FC-1968-8945-FACF-77B52B44B1A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79884" name="Rectangle 12">
            <a:extLst>
              <a:ext uri="{FF2B5EF4-FFF2-40B4-BE49-F238E27FC236}">
                <a16:creationId xmlns:a16="http://schemas.microsoft.com/office/drawing/2014/main" id="{884B2224-582D-82A6-BFF5-5BA21F948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8</a:t>
            </a:r>
          </a:p>
        </p:txBody>
      </p:sp>
      <p:pic>
        <p:nvPicPr>
          <p:cNvPr id="79885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F3CA9B28-0E66-62FD-AC11-2F99033C1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86" name="Text Box 14">
            <a:extLst>
              <a:ext uri="{FF2B5EF4-FFF2-40B4-BE49-F238E27FC236}">
                <a16:creationId xmlns:a16="http://schemas.microsoft.com/office/drawing/2014/main" id="{32209649-7013-A55C-615B-3EC22F6AE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CBC81CD-5103-8B24-27AA-B12FE7E50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EDD0067-AA73-707E-DD95-E939533B5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30 Point Question</a:t>
            </a: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6E82D10F-7C29-6228-6F95-E02EDB130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10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</a:p>
        </p:txBody>
      </p:sp>
      <p:sp>
        <p:nvSpPr>
          <p:cNvPr id="80901" name="WordArt 5">
            <a:extLst>
              <a:ext uri="{FF2B5EF4-FFF2-40B4-BE49-F238E27FC236}">
                <a16:creationId xmlns:a16="http://schemas.microsoft.com/office/drawing/2014/main" id="{7341ACC5-A356-663F-C98E-3B722975A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80902" name="WordArt 6">
            <a:extLst>
              <a:ext uri="{FF2B5EF4-FFF2-40B4-BE49-F238E27FC236}">
                <a16:creationId xmlns:a16="http://schemas.microsoft.com/office/drawing/2014/main" id="{5B66BFA6-DD6A-262A-4D15-453ECD0D374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80903" name="WordArt 7">
            <a:extLst>
              <a:ext uri="{FF2B5EF4-FFF2-40B4-BE49-F238E27FC236}">
                <a16:creationId xmlns:a16="http://schemas.microsoft.com/office/drawing/2014/main" id="{C2DB3AAE-EF0F-6DFE-5536-2033780D062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80904" name="WordArt 8">
            <a:extLst>
              <a:ext uri="{FF2B5EF4-FFF2-40B4-BE49-F238E27FC236}">
                <a16:creationId xmlns:a16="http://schemas.microsoft.com/office/drawing/2014/main" id="{C48A6D99-6609-7B28-D080-0354F75252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80905" name="WordArt 9">
            <a:extLst>
              <a:ext uri="{FF2B5EF4-FFF2-40B4-BE49-F238E27FC236}">
                <a16:creationId xmlns:a16="http://schemas.microsoft.com/office/drawing/2014/main" id="{D5A7C636-C351-EE0D-5818-7C1A0FD5C7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80906" name="WordArt 10">
            <a:extLst>
              <a:ext uri="{FF2B5EF4-FFF2-40B4-BE49-F238E27FC236}">
                <a16:creationId xmlns:a16="http://schemas.microsoft.com/office/drawing/2014/main" id="{BE64EB98-E3B2-8B2F-4DF9-759543F9AC7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80907" name="WordArt 11">
            <a:extLst>
              <a:ext uri="{FF2B5EF4-FFF2-40B4-BE49-F238E27FC236}">
                <a16:creationId xmlns:a16="http://schemas.microsoft.com/office/drawing/2014/main" id="{A44A53E7-65FD-FBDF-CC42-A7970708A8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80908" name="Rectangle 12">
            <a:extLst>
              <a:ext uri="{FF2B5EF4-FFF2-40B4-BE49-F238E27FC236}">
                <a16:creationId xmlns:a16="http://schemas.microsoft.com/office/drawing/2014/main" id="{B6DC2DE3-37D7-FEBC-2973-83718837B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100</a:t>
            </a:r>
          </a:p>
        </p:txBody>
      </p:sp>
      <p:pic>
        <p:nvPicPr>
          <p:cNvPr id="80909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C4262D27-981C-7352-E66D-CA41A0F29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910" name="Text Box 14">
            <a:extLst>
              <a:ext uri="{FF2B5EF4-FFF2-40B4-BE49-F238E27FC236}">
                <a16:creationId xmlns:a16="http://schemas.microsoft.com/office/drawing/2014/main" id="{4D6E666C-E4B6-3AB3-369C-424A84919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D26E940-6639-0A07-26F2-019AA3BEF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8606AB9-BCF4-0ACE-FF04-F7330DFFF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40 Point Question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0F7E3466-8866-C0C0-E5B8-35205E56D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1.5x10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</p:txBody>
      </p:sp>
      <p:sp>
        <p:nvSpPr>
          <p:cNvPr id="81925" name="WordArt 5">
            <a:extLst>
              <a:ext uri="{FF2B5EF4-FFF2-40B4-BE49-F238E27FC236}">
                <a16:creationId xmlns:a16="http://schemas.microsoft.com/office/drawing/2014/main" id="{B357B46D-5AEB-07E4-1C20-C46C9B7B63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81926" name="WordArt 6">
            <a:extLst>
              <a:ext uri="{FF2B5EF4-FFF2-40B4-BE49-F238E27FC236}">
                <a16:creationId xmlns:a16="http://schemas.microsoft.com/office/drawing/2014/main" id="{54E39E4F-20D3-3817-E384-D68E2E6A245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81927" name="WordArt 7">
            <a:extLst>
              <a:ext uri="{FF2B5EF4-FFF2-40B4-BE49-F238E27FC236}">
                <a16:creationId xmlns:a16="http://schemas.microsoft.com/office/drawing/2014/main" id="{E5015E1B-A842-0C46-E80E-B6C6AC7888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81928" name="WordArt 8">
            <a:extLst>
              <a:ext uri="{FF2B5EF4-FFF2-40B4-BE49-F238E27FC236}">
                <a16:creationId xmlns:a16="http://schemas.microsoft.com/office/drawing/2014/main" id="{24F1C961-5873-F6CE-BF28-1D486DE1F3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81929" name="WordArt 9">
            <a:extLst>
              <a:ext uri="{FF2B5EF4-FFF2-40B4-BE49-F238E27FC236}">
                <a16:creationId xmlns:a16="http://schemas.microsoft.com/office/drawing/2014/main" id="{8127CA26-FF97-E45B-6385-455A0E560EA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81930" name="WordArt 10">
            <a:extLst>
              <a:ext uri="{FF2B5EF4-FFF2-40B4-BE49-F238E27FC236}">
                <a16:creationId xmlns:a16="http://schemas.microsoft.com/office/drawing/2014/main" id="{932122DD-BB26-FF77-EB64-6B725C1DB6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81931" name="WordArt 11">
            <a:extLst>
              <a:ext uri="{FF2B5EF4-FFF2-40B4-BE49-F238E27FC236}">
                <a16:creationId xmlns:a16="http://schemas.microsoft.com/office/drawing/2014/main" id="{35630070-F284-A430-F567-00FAAE8CE2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81932" name="Rectangle 12">
            <a:extLst>
              <a:ext uri="{FF2B5EF4-FFF2-40B4-BE49-F238E27FC236}">
                <a16:creationId xmlns:a16="http://schemas.microsoft.com/office/drawing/2014/main" id="{CAACAE4B-49E2-A112-5282-0F8D9BE86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121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1,000</a:t>
            </a:r>
          </a:p>
        </p:txBody>
      </p:sp>
      <p:pic>
        <p:nvPicPr>
          <p:cNvPr id="81933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6248F0AC-6558-4DEA-C090-64E7AA8CC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34" name="Text Box 14">
            <a:extLst>
              <a:ext uri="{FF2B5EF4-FFF2-40B4-BE49-F238E27FC236}">
                <a16:creationId xmlns:a16="http://schemas.microsoft.com/office/drawing/2014/main" id="{0263E731-670C-EEBD-53A2-8ADBCB4B3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9" name="AutoShape 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B7478A1-2502-9599-7115-0204BEA5B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E87F56D-472D-38A6-FD27-53794068B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2+3-4x5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÷10¹</a:t>
            </a:r>
          </a:p>
        </p:txBody>
      </p:sp>
      <p:sp>
        <p:nvSpPr>
          <p:cNvPr id="54276" name="WordArt 4">
            <a:extLst>
              <a:ext uri="{FF2B5EF4-FFF2-40B4-BE49-F238E27FC236}">
                <a16:creationId xmlns:a16="http://schemas.microsoft.com/office/drawing/2014/main" id="{5A7439FA-376A-250C-519E-875410FA90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3050" y="533400"/>
            <a:ext cx="6057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Final Jeopardy Question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F36E903D-114E-7AE8-AFAF-43C480EA7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0386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3</a:t>
            </a:r>
          </a:p>
        </p:txBody>
      </p:sp>
      <p:sp>
        <p:nvSpPr>
          <p:cNvPr id="54281" name="AutoShape 9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2655BFF4-8930-5834-8B25-2AABA9D78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/>
          </a:p>
        </p:txBody>
      </p:sp>
      <p:sp>
        <p:nvSpPr>
          <p:cNvPr id="54282" name="WordArt 10">
            <a:extLst>
              <a:ext uri="{FF2B5EF4-FFF2-40B4-BE49-F238E27FC236}">
                <a16:creationId xmlns:a16="http://schemas.microsoft.com/office/drawing/2014/main" id="{2123A947-14FC-608C-476E-E6AF56FE2F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01000" y="31242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54283" name="WordArt 11">
            <a:extLst>
              <a:ext uri="{FF2B5EF4-FFF2-40B4-BE49-F238E27FC236}">
                <a16:creationId xmlns:a16="http://schemas.microsoft.com/office/drawing/2014/main" id="{0FA13A03-0B53-D91E-F038-BEBBFD4CC3D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01000" y="31242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54284" name="WordArt 12">
            <a:extLst>
              <a:ext uri="{FF2B5EF4-FFF2-40B4-BE49-F238E27FC236}">
                <a16:creationId xmlns:a16="http://schemas.microsoft.com/office/drawing/2014/main" id="{7C18684A-665C-C044-BD17-C8B7E2A02E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77200" y="31242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54285" name="WordArt 13">
            <a:extLst>
              <a:ext uri="{FF2B5EF4-FFF2-40B4-BE49-F238E27FC236}">
                <a16:creationId xmlns:a16="http://schemas.microsoft.com/office/drawing/2014/main" id="{00B10B07-18C7-6300-5AA8-B948119EB3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77200" y="31242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54286" name="WordArt 14">
            <a:extLst>
              <a:ext uri="{FF2B5EF4-FFF2-40B4-BE49-F238E27FC236}">
                <a16:creationId xmlns:a16="http://schemas.microsoft.com/office/drawing/2014/main" id="{71F97A7E-B999-0B2F-5D3D-BD283AA743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77200" y="31242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54287" name="WordArt 15">
            <a:extLst>
              <a:ext uri="{FF2B5EF4-FFF2-40B4-BE49-F238E27FC236}">
                <a16:creationId xmlns:a16="http://schemas.microsoft.com/office/drawing/2014/main" id="{202A8A0E-FE3A-3852-5BC5-9C012EBBEC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77200" y="31242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54288" name="WordArt 16">
            <a:extLst>
              <a:ext uri="{FF2B5EF4-FFF2-40B4-BE49-F238E27FC236}">
                <a16:creationId xmlns:a16="http://schemas.microsoft.com/office/drawing/2014/main" id="{967D7B80-2040-056E-026C-52D258DAB84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77200" y="31242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 BARBER OF SEVIL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 advAuto="0"/>
      <p:bldP spid="542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0" name="AutoShape 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93842AF-6B0E-CBB4-13F0-89852EE7B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1A2F1D1-18CC-6522-87AB-D62B26767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10 Point Question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93F2ED8-584E-58C9-22A0-BB96C6339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3+7</a:t>
            </a:r>
          </a:p>
        </p:txBody>
      </p:sp>
      <p:sp>
        <p:nvSpPr>
          <p:cNvPr id="33799" name="WordArt 7">
            <a:extLst>
              <a:ext uri="{FF2B5EF4-FFF2-40B4-BE49-F238E27FC236}">
                <a16:creationId xmlns:a16="http://schemas.microsoft.com/office/drawing/2014/main" id="{A6B513AF-C814-B46F-160C-DD2F9E942E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3801" name="WordArt 9">
            <a:extLst>
              <a:ext uri="{FF2B5EF4-FFF2-40B4-BE49-F238E27FC236}">
                <a16:creationId xmlns:a16="http://schemas.microsoft.com/office/drawing/2014/main" id="{4437A6DE-C6F1-4C7B-2838-555AA4621BC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33802" name="WordArt 10">
            <a:extLst>
              <a:ext uri="{FF2B5EF4-FFF2-40B4-BE49-F238E27FC236}">
                <a16:creationId xmlns:a16="http://schemas.microsoft.com/office/drawing/2014/main" id="{0B34483D-768C-4D12-59F6-DA44E87ED9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33803" name="WordArt 11">
            <a:extLst>
              <a:ext uri="{FF2B5EF4-FFF2-40B4-BE49-F238E27FC236}">
                <a16:creationId xmlns:a16="http://schemas.microsoft.com/office/drawing/2014/main" id="{A6D4EED5-E1CF-9C10-797A-233D20C998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33804" name="WordArt 12">
            <a:extLst>
              <a:ext uri="{FF2B5EF4-FFF2-40B4-BE49-F238E27FC236}">
                <a16:creationId xmlns:a16="http://schemas.microsoft.com/office/drawing/2014/main" id="{B8A744D1-A966-5867-DBD2-DCD13BEDC6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33805" name="WordArt 13">
            <a:extLst>
              <a:ext uri="{FF2B5EF4-FFF2-40B4-BE49-F238E27FC236}">
                <a16:creationId xmlns:a16="http://schemas.microsoft.com/office/drawing/2014/main" id="{0143886F-6E7D-0767-1BA3-C09125B6A1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33807" name="WordArt 15">
            <a:extLst>
              <a:ext uri="{FF2B5EF4-FFF2-40B4-BE49-F238E27FC236}">
                <a16:creationId xmlns:a16="http://schemas.microsoft.com/office/drawing/2014/main" id="{8F3E6610-CA55-F789-E3DC-662DFCE636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3809" name="Rectangle 17">
            <a:extLst>
              <a:ext uri="{FF2B5EF4-FFF2-40B4-BE49-F238E27FC236}">
                <a16:creationId xmlns:a16="http://schemas.microsoft.com/office/drawing/2014/main" id="{1FB41BE3-4854-7866-76E8-841EED112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10</a:t>
            </a:r>
          </a:p>
        </p:txBody>
      </p:sp>
      <p:pic>
        <p:nvPicPr>
          <p:cNvPr id="33811" name="Picture 19">
            <a:hlinkClick r:id="rId3" action="ppaction://hlinksldjump"/>
            <a:extLst>
              <a:ext uri="{FF2B5EF4-FFF2-40B4-BE49-F238E27FC236}">
                <a16:creationId xmlns:a16="http://schemas.microsoft.com/office/drawing/2014/main" id="{320DF077-11BB-DADC-C498-171D3C9BB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12" name="Text Box 20">
            <a:extLst>
              <a:ext uri="{FF2B5EF4-FFF2-40B4-BE49-F238E27FC236}">
                <a16:creationId xmlns:a16="http://schemas.microsoft.com/office/drawing/2014/main" id="{49E6FBA3-1EF7-AAD3-BA5D-EC677A85A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362B3FB-9171-642E-65E8-F724756A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E14BC84-1A5C-8270-6B91-66FFB381A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20 Point Question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13EDB0EF-F3FF-547A-3B1E-BC724B134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24+6</a:t>
            </a:r>
            <a:endParaRPr lang="en-US" altLang="en-US"/>
          </a:p>
        </p:txBody>
      </p:sp>
      <p:sp>
        <p:nvSpPr>
          <p:cNvPr id="59397" name="WordArt 5">
            <a:extLst>
              <a:ext uri="{FF2B5EF4-FFF2-40B4-BE49-F238E27FC236}">
                <a16:creationId xmlns:a16="http://schemas.microsoft.com/office/drawing/2014/main" id="{8035FD1B-44B1-CAA9-2D51-75F04B0E9C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59398" name="WordArt 6">
            <a:extLst>
              <a:ext uri="{FF2B5EF4-FFF2-40B4-BE49-F238E27FC236}">
                <a16:creationId xmlns:a16="http://schemas.microsoft.com/office/drawing/2014/main" id="{B9A08524-3323-F332-5056-97105C1ACD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59399" name="WordArt 7">
            <a:extLst>
              <a:ext uri="{FF2B5EF4-FFF2-40B4-BE49-F238E27FC236}">
                <a16:creationId xmlns:a16="http://schemas.microsoft.com/office/drawing/2014/main" id="{5D38D63A-3775-50AF-63DD-CE31C1FF6BB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59400" name="WordArt 8">
            <a:extLst>
              <a:ext uri="{FF2B5EF4-FFF2-40B4-BE49-F238E27FC236}">
                <a16:creationId xmlns:a16="http://schemas.microsoft.com/office/drawing/2014/main" id="{56342836-811B-D5E6-71D9-5FBC74C5AD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59401" name="WordArt 9">
            <a:extLst>
              <a:ext uri="{FF2B5EF4-FFF2-40B4-BE49-F238E27FC236}">
                <a16:creationId xmlns:a16="http://schemas.microsoft.com/office/drawing/2014/main" id="{DF6BC1AA-B69D-BDBF-70AF-A4D895216B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59402" name="WordArt 10">
            <a:extLst>
              <a:ext uri="{FF2B5EF4-FFF2-40B4-BE49-F238E27FC236}">
                <a16:creationId xmlns:a16="http://schemas.microsoft.com/office/drawing/2014/main" id="{A741B06D-E3CD-4681-2B2B-8E6ABD76A3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59403" name="WordArt 11">
            <a:extLst>
              <a:ext uri="{FF2B5EF4-FFF2-40B4-BE49-F238E27FC236}">
                <a16:creationId xmlns:a16="http://schemas.microsoft.com/office/drawing/2014/main" id="{795B2A30-9B69-E862-4CC2-21DED91E71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59404" name="Rectangle 12">
            <a:extLst>
              <a:ext uri="{FF2B5EF4-FFF2-40B4-BE49-F238E27FC236}">
                <a16:creationId xmlns:a16="http://schemas.microsoft.com/office/drawing/2014/main" id="{6E6D2D2D-F783-6F04-BAC3-9B4D9299C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30</a:t>
            </a:r>
          </a:p>
        </p:txBody>
      </p:sp>
      <p:pic>
        <p:nvPicPr>
          <p:cNvPr id="59405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7CD96DFA-5ACD-21D9-3863-F69B8470F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406" name="Text Box 14">
            <a:extLst>
              <a:ext uri="{FF2B5EF4-FFF2-40B4-BE49-F238E27FC236}">
                <a16:creationId xmlns:a16="http://schemas.microsoft.com/office/drawing/2014/main" id="{51AA4E1D-EB47-1497-3A2D-359B015A6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B222291-4E68-3304-FD2E-4B72386DA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481B38C-5F03-8257-B4AB-71131AA48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30 Point Question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412EEA5A-DBD8-0BEF-D0B9-89619F5F6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35+53</a:t>
            </a:r>
          </a:p>
        </p:txBody>
      </p:sp>
      <p:sp>
        <p:nvSpPr>
          <p:cNvPr id="60421" name="WordArt 5">
            <a:extLst>
              <a:ext uri="{FF2B5EF4-FFF2-40B4-BE49-F238E27FC236}">
                <a16:creationId xmlns:a16="http://schemas.microsoft.com/office/drawing/2014/main" id="{9A6385FB-31FA-44FB-4089-F2975D13448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0422" name="WordArt 6">
            <a:extLst>
              <a:ext uri="{FF2B5EF4-FFF2-40B4-BE49-F238E27FC236}">
                <a16:creationId xmlns:a16="http://schemas.microsoft.com/office/drawing/2014/main" id="{50D8D478-B0C8-9A38-65B8-18E183C8A1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0423" name="WordArt 7">
            <a:extLst>
              <a:ext uri="{FF2B5EF4-FFF2-40B4-BE49-F238E27FC236}">
                <a16:creationId xmlns:a16="http://schemas.microsoft.com/office/drawing/2014/main" id="{163EB541-AAA2-73AB-7DEA-C06BFD1CCE9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60424" name="WordArt 8">
            <a:extLst>
              <a:ext uri="{FF2B5EF4-FFF2-40B4-BE49-F238E27FC236}">
                <a16:creationId xmlns:a16="http://schemas.microsoft.com/office/drawing/2014/main" id="{33809BFC-B543-AA8A-D308-A96C889DB6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60425" name="WordArt 9">
            <a:extLst>
              <a:ext uri="{FF2B5EF4-FFF2-40B4-BE49-F238E27FC236}">
                <a16:creationId xmlns:a16="http://schemas.microsoft.com/office/drawing/2014/main" id="{E2BE7B7B-B4CA-19C4-1331-43ABFD5B26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60426" name="WordArt 10">
            <a:extLst>
              <a:ext uri="{FF2B5EF4-FFF2-40B4-BE49-F238E27FC236}">
                <a16:creationId xmlns:a16="http://schemas.microsoft.com/office/drawing/2014/main" id="{4920AD6D-7119-3503-12FB-FDF7138D12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60427" name="WordArt 11">
            <a:extLst>
              <a:ext uri="{FF2B5EF4-FFF2-40B4-BE49-F238E27FC236}">
                <a16:creationId xmlns:a16="http://schemas.microsoft.com/office/drawing/2014/main" id="{81A0E6A2-5858-441E-A139-D3E9EED493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60428" name="Rectangle 12">
            <a:extLst>
              <a:ext uri="{FF2B5EF4-FFF2-40B4-BE49-F238E27FC236}">
                <a16:creationId xmlns:a16="http://schemas.microsoft.com/office/drawing/2014/main" id="{B701F5A4-A630-FD64-3CBA-A13E2641D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88</a:t>
            </a:r>
          </a:p>
        </p:txBody>
      </p:sp>
      <p:pic>
        <p:nvPicPr>
          <p:cNvPr id="60429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388974B7-9B00-D475-7607-C87251FEF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30" name="Text Box 14">
            <a:extLst>
              <a:ext uri="{FF2B5EF4-FFF2-40B4-BE49-F238E27FC236}">
                <a16:creationId xmlns:a16="http://schemas.microsoft.com/office/drawing/2014/main" id="{514B65D6-6279-E8A5-08E8-88F387448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ED6F6C3-C90C-6E58-E513-F6800D9A3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1CA328E6-86ED-998B-872C-4ACCA82E3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40 Point Question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DEFA3287-CC93-A16D-E6B0-950C76BBB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122+908</a:t>
            </a:r>
          </a:p>
        </p:txBody>
      </p:sp>
      <p:sp>
        <p:nvSpPr>
          <p:cNvPr id="61445" name="WordArt 5">
            <a:extLst>
              <a:ext uri="{FF2B5EF4-FFF2-40B4-BE49-F238E27FC236}">
                <a16:creationId xmlns:a16="http://schemas.microsoft.com/office/drawing/2014/main" id="{2173457E-B24B-B967-0267-9F8628F030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1446" name="WordArt 6">
            <a:extLst>
              <a:ext uri="{FF2B5EF4-FFF2-40B4-BE49-F238E27FC236}">
                <a16:creationId xmlns:a16="http://schemas.microsoft.com/office/drawing/2014/main" id="{877EE98F-9B48-7D65-25F0-6735ECBFF11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1447" name="WordArt 7">
            <a:extLst>
              <a:ext uri="{FF2B5EF4-FFF2-40B4-BE49-F238E27FC236}">
                <a16:creationId xmlns:a16="http://schemas.microsoft.com/office/drawing/2014/main" id="{00F4F86F-2E9B-5760-5FC6-43573F1388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61448" name="WordArt 8">
            <a:extLst>
              <a:ext uri="{FF2B5EF4-FFF2-40B4-BE49-F238E27FC236}">
                <a16:creationId xmlns:a16="http://schemas.microsoft.com/office/drawing/2014/main" id="{01C20088-44F1-DB2A-C91E-A0D2AD0A8FB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61449" name="WordArt 9">
            <a:extLst>
              <a:ext uri="{FF2B5EF4-FFF2-40B4-BE49-F238E27FC236}">
                <a16:creationId xmlns:a16="http://schemas.microsoft.com/office/drawing/2014/main" id="{3FAA7B18-F99A-970F-996B-8A1C103E1E6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61450" name="WordArt 10">
            <a:extLst>
              <a:ext uri="{FF2B5EF4-FFF2-40B4-BE49-F238E27FC236}">
                <a16:creationId xmlns:a16="http://schemas.microsoft.com/office/drawing/2014/main" id="{99FF2DD6-213E-6160-F3A9-C83883D36DC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61451" name="WordArt 11">
            <a:extLst>
              <a:ext uri="{FF2B5EF4-FFF2-40B4-BE49-F238E27FC236}">
                <a16:creationId xmlns:a16="http://schemas.microsoft.com/office/drawing/2014/main" id="{068FDCFC-A5F2-A28D-D99F-AF4D0A498F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61452" name="Rectangle 12">
            <a:extLst>
              <a:ext uri="{FF2B5EF4-FFF2-40B4-BE49-F238E27FC236}">
                <a16:creationId xmlns:a16="http://schemas.microsoft.com/office/drawing/2014/main" id="{41EEE62C-DCF7-67B5-7434-B71EF6045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121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1,030</a:t>
            </a:r>
          </a:p>
        </p:txBody>
      </p:sp>
      <p:pic>
        <p:nvPicPr>
          <p:cNvPr id="61453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4DCF7BFA-ED29-4C4D-E8B2-D59D3CDD4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4" name="Text Box 14">
            <a:extLst>
              <a:ext uri="{FF2B5EF4-FFF2-40B4-BE49-F238E27FC236}">
                <a16:creationId xmlns:a16="http://schemas.microsoft.com/office/drawing/2014/main" id="{CB3F27E1-7713-06F6-E66D-BAB9164BB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E9732B3-48A8-1351-5C7D-AF45D56BE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FA1F2BC-93A1-DFCF-5055-72DC8D6BE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10 Point Question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AA46F7FC-C618-4A2C-AA3B-C3B757930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10-3</a:t>
            </a:r>
          </a:p>
        </p:txBody>
      </p:sp>
      <p:sp>
        <p:nvSpPr>
          <p:cNvPr id="63493" name="WordArt 5">
            <a:extLst>
              <a:ext uri="{FF2B5EF4-FFF2-40B4-BE49-F238E27FC236}">
                <a16:creationId xmlns:a16="http://schemas.microsoft.com/office/drawing/2014/main" id="{F0EEB317-C5BB-9F2E-C18D-C548EAE41E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3494" name="WordArt 6">
            <a:extLst>
              <a:ext uri="{FF2B5EF4-FFF2-40B4-BE49-F238E27FC236}">
                <a16:creationId xmlns:a16="http://schemas.microsoft.com/office/drawing/2014/main" id="{1CA327F5-13DB-8F33-DF7C-8B44245800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3495" name="WordArt 7">
            <a:extLst>
              <a:ext uri="{FF2B5EF4-FFF2-40B4-BE49-F238E27FC236}">
                <a16:creationId xmlns:a16="http://schemas.microsoft.com/office/drawing/2014/main" id="{7873CA47-802D-9503-3688-2A9E3EFCB4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63496" name="WordArt 8">
            <a:extLst>
              <a:ext uri="{FF2B5EF4-FFF2-40B4-BE49-F238E27FC236}">
                <a16:creationId xmlns:a16="http://schemas.microsoft.com/office/drawing/2014/main" id="{A0FFD256-1CFB-8D4A-FBE4-EAD9A29608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63497" name="WordArt 9">
            <a:extLst>
              <a:ext uri="{FF2B5EF4-FFF2-40B4-BE49-F238E27FC236}">
                <a16:creationId xmlns:a16="http://schemas.microsoft.com/office/drawing/2014/main" id="{B8CE90BB-DCFF-9B04-CE88-1DDC02DE65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63498" name="WordArt 10">
            <a:extLst>
              <a:ext uri="{FF2B5EF4-FFF2-40B4-BE49-F238E27FC236}">
                <a16:creationId xmlns:a16="http://schemas.microsoft.com/office/drawing/2014/main" id="{83B1123C-552D-0DB7-903B-E13D4C6A0C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63499" name="WordArt 11">
            <a:extLst>
              <a:ext uri="{FF2B5EF4-FFF2-40B4-BE49-F238E27FC236}">
                <a16:creationId xmlns:a16="http://schemas.microsoft.com/office/drawing/2014/main" id="{6B69887F-E59E-D46B-283C-7A7E0A80D0B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63500" name="Rectangle 12">
            <a:extLst>
              <a:ext uri="{FF2B5EF4-FFF2-40B4-BE49-F238E27FC236}">
                <a16:creationId xmlns:a16="http://schemas.microsoft.com/office/drawing/2014/main" id="{F96077E6-C49C-120B-B91E-FEF5E15BB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7</a:t>
            </a:r>
          </a:p>
        </p:txBody>
      </p:sp>
      <p:pic>
        <p:nvPicPr>
          <p:cNvPr id="63501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8E21ACA9-B8A2-6A27-CD7D-3B9EC4C2E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502" name="Text Box 14">
            <a:extLst>
              <a:ext uri="{FF2B5EF4-FFF2-40B4-BE49-F238E27FC236}">
                <a16:creationId xmlns:a16="http://schemas.microsoft.com/office/drawing/2014/main" id="{B15EF631-E89A-39F0-BF0A-027E8EF7B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C57D9A3-2E33-4E8D-E265-C354F25FD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DA370B1-7FB2-D74C-E5C6-551919077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20 Point Question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E248F159-38CE-A35C-743B-C40F21562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30-6</a:t>
            </a:r>
            <a:endParaRPr lang="en-US" altLang="en-US"/>
          </a:p>
        </p:txBody>
      </p:sp>
      <p:sp>
        <p:nvSpPr>
          <p:cNvPr id="64517" name="WordArt 5">
            <a:extLst>
              <a:ext uri="{FF2B5EF4-FFF2-40B4-BE49-F238E27FC236}">
                <a16:creationId xmlns:a16="http://schemas.microsoft.com/office/drawing/2014/main" id="{F1FEC518-2356-0107-4F9A-44F31D2EE9B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4518" name="WordArt 6">
            <a:extLst>
              <a:ext uri="{FF2B5EF4-FFF2-40B4-BE49-F238E27FC236}">
                <a16:creationId xmlns:a16="http://schemas.microsoft.com/office/drawing/2014/main" id="{4A76BA15-F03A-E0E1-2361-FE6BC853AAF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4519" name="WordArt 7">
            <a:extLst>
              <a:ext uri="{FF2B5EF4-FFF2-40B4-BE49-F238E27FC236}">
                <a16:creationId xmlns:a16="http://schemas.microsoft.com/office/drawing/2014/main" id="{EF610E3E-DCC6-166F-FD62-FAC32BD4F4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64520" name="WordArt 8">
            <a:extLst>
              <a:ext uri="{FF2B5EF4-FFF2-40B4-BE49-F238E27FC236}">
                <a16:creationId xmlns:a16="http://schemas.microsoft.com/office/drawing/2014/main" id="{14AA80C5-8E08-8F8F-AB18-36AC1FDA5B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64521" name="WordArt 9">
            <a:extLst>
              <a:ext uri="{FF2B5EF4-FFF2-40B4-BE49-F238E27FC236}">
                <a16:creationId xmlns:a16="http://schemas.microsoft.com/office/drawing/2014/main" id="{F9058056-8E26-4E89-5EB2-C05E84D409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64522" name="WordArt 10">
            <a:extLst>
              <a:ext uri="{FF2B5EF4-FFF2-40B4-BE49-F238E27FC236}">
                <a16:creationId xmlns:a16="http://schemas.microsoft.com/office/drawing/2014/main" id="{E08CA74F-1689-6C97-8DB6-C448A9C2C7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64523" name="WordArt 11">
            <a:extLst>
              <a:ext uri="{FF2B5EF4-FFF2-40B4-BE49-F238E27FC236}">
                <a16:creationId xmlns:a16="http://schemas.microsoft.com/office/drawing/2014/main" id="{153EF341-7632-8997-CA6F-C54A31DA5A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64524" name="Rectangle 12">
            <a:extLst>
              <a:ext uri="{FF2B5EF4-FFF2-40B4-BE49-F238E27FC236}">
                <a16:creationId xmlns:a16="http://schemas.microsoft.com/office/drawing/2014/main" id="{56B6CD16-D2B4-61D8-5450-95DB9EABF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24</a:t>
            </a:r>
          </a:p>
        </p:txBody>
      </p:sp>
      <p:pic>
        <p:nvPicPr>
          <p:cNvPr id="64525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D98C8429-5043-3190-91B0-79BB0F111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26" name="Text Box 14">
            <a:extLst>
              <a:ext uri="{FF2B5EF4-FFF2-40B4-BE49-F238E27FC236}">
                <a16:creationId xmlns:a16="http://schemas.microsoft.com/office/drawing/2014/main" id="{0E57AC93-6CD4-3709-626A-562F9A737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0491CF3-2DD3-93FB-21C1-35542CC8C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501C5C0-6380-DBA1-532B-7BDDED902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4038600" cy="838200"/>
          </a:xfrm>
        </p:spPr>
        <p:txBody>
          <a:bodyPr/>
          <a:lstStyle/>
          <a:p>
            <a:r>
              <a:rPr lang="en-US" altLang="en-US" sz="4000"/>
              <a:t>30 Point Question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1E3569A5-566D-A3A7-1870-31BE038DC1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24100"/>
            <a:ext cx="7772400" cy="220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latin typeface="Times New Roman" panose="02020603050405020304" pitchFamily="18" charset="0"/>
              </a:rPr>
              <a:t>88-53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65541" name="WordArt 5">
            <a:extLst>
              <a:ext uri="{FF2B5EF4-FFF2-40B4-BE49-F238E27FC236}">
                <a16:creationId xmlns:a16="http://schemas.microsoft.com/office/drawing/2014/main" id="{1E06C61B-9C70-0511-27B3-C3CD3EBC79D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5542" name="WordArt 6">
            <a:extLst>
              <a:ext uri="{FF2B5EF4-FFF2-40B4-BE49-F238E27FC236}">
                <a16:creationId xmlns:a16="http://schemas.microsoft.com/office/drawing/2014/main" id="{60B8F841-3980-5FB5-7FFB-4DE2E3D803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5543" name="WordArt 7">
            <a:extLst>
              <a:ext uri="{FF2B5EF4-FFF2-40B4-BE49-F238E27FC236}">
                <a16:creationId xmlns:a16="http://schemas.microsoft.com/office/drawing/2014/main" id="{F92FC804-0B46-FD44-7CFA-A2AA88BDF7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65544" name="WordArt 8">
            <a:extLst>
              <a:ext uri="{FF2B5EF4-FFF2-40B4-BE49-F238E27FC236}">
                <a16:creationId xmlns:a16="http://schemas.microsoft.com/office/drawing/2014/main" id="{5DE8DBAD-5777-850E-C422-5077EBF9F4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65545" name="WordArt 9">
            <a:extLst>
              <a:ext uri="{FF2B5EF4-FFF2-40B4-BE49-F238E27FC236}">
                <a16:creationId xmlns:a16="http://schemas.microsoft.com/office/drawing/2014/main" id="{23C609EF-36DF-CC96-C0EA-94851C3A09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65546" name="WordArt 10">
            <a:extLst>
              <a:ext uri="{FF2B5EF4-FFF2-40B4-BE49-F238E27FC236}">
                <a16:creationId xmlns:a16="http://schemas.microsoft.com/office/drawing/2014/main" id="{5C8AB413-6329-63B9-BEF7-A37FD3FA6A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65547" name="WordArt 11">
            <a:extLst>
              <a:ext uri="{FF2B5EF4-FFF2-40B4-BE49-F238E27FC236}">
                <a16:creationId xmlns:a16="http://schemas.microsoft.com/office/drawing/2014/main" id="{6609E8AD-2CC6-8FBC-9896-BB911814D4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3714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65548" name="Rectangle 12">
            <a:extLst>
              <a:ext uri="{FF2B5EF4-FFF2-40B4-BE49-F238E27FC236}">
                <a16:creationId xmlns:a16="http://schemas.microsoft.com/office/drawing/2014/main" id="{10360B5E-92BC-E78B-8EFD-82357420F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1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chemeClr val="tx2"/>
                </a:solidFill>
              </a:rPr>
              <a:t>35</a:t>
            </a:r>
          </a:p>
        </p:txBody>
      </p:sp>
      <p:pic>
        <p:nvPicPr>
          <p:cNvPr id="65549" name="Picture 13">
            <a:hlinkClick r:id="rId3" action="ppaction://hlinksldjump"/>
            <a:extLst>
              <a:ext uri="{FF2B5EF4-FFF2-40B4-BE49-F238E27FC236}">
                <a16:creationId xmlns:a16="http://schemas.microsoft.com/office/drawing/2014/main" id="{2B89FFB5-0BA1-39C2-CC04-0FF714C8A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7" t="31255" r="8626" b="35379"/>
          <a:stretch>
            <a:fillRect/>
          </a:stretch>
        </p:blipFill>
        <p:spPr bwMode="auto">
          <a:xfrm>
            <a:off x="7467600" y="5867400"/>
            <a:ext cx="1520825" cy="825500"/>
          </a:xfrm>
          <a:prstGeom prst="rect">
            <a:avLst/>
          </a:prstGeom>
          <a:noFill/>
          <a:ln w="22225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50" name="Text Box 14">
            <a:extLst>
              <a:ext uri="{FF2B5EF4-FFF2-40B4-BE49-F238E27FC236}">
                <a16:creationId xmlns:a16="http://schemas.microsoft.com/office/drawing/2014/main" id="{B27A54F9-9A7F-D582-157B-A1BA6C755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86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Back to the Game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EERR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 autoUpdateAnimBg="0"/>
    </p:bldLst>
  </p:timing>
</p:sld>
</file>

<file path=ppt/theme/theme1.xml><?xml version="1.0" encoding="utf-8"?>
<a:theme xmlns:a="http://schemas.openxmlformats.org/drawingml/2006/main" name="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000066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000066"/>
    </a:hlink>
    <a:folHlink>
      <a:srgbClr val="3366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Office\Templates\1033\Project Overview.pot</Template>
  <TotalTime>668</TotalTime>
  <Words>424</Words>
  <Application>Microsoft Office PowerPoint</Application>
  <PresentationFormat>On-screen Show (4:3)</PresentationFormat>
  <Paragraphs>261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Arial</vt:lpstr>
      <vt:lpstr>Wingdings</vt:lpstr>
      <vt:lpstr>Algerian</vt:lpstr>
      <vt:lpstr>Project Overview</vt:lpstr>
      <vt:lpstr>PowerPoint Presentation</vt:lpstr>
      <vt:lpstr>PowerPoint Presentation</vt:lpstr>
      <vt:lpstr>10 Point Question</vt:lpstr>
      <vt:lpstr>20 Point Question</vt:lpstr>
      <vt:lpstr>30 Point Question</vt:lpstr>
      <vt:lpstr>40 Point Question</vt:lpstr>
      <vt:lpstr>10 Point Question</vt:lpstr>
      <vt:lpstr>20 Point Question</vt:lpstr>
      <vt:lpstr>30 Point Question</vt:lpstr>
      <vt:lpstr>40 Point Question</vt:lpstr>
      <vt:lpstr>10 Point Question</vt:lpstr>
      <vt:lpstr>20 Point Question</vt:lpstr>
      <vt:lpstr>30 Point Question</vt:lpstr>
      <vt:lpstr>40 Point Question</vt:lpstr>
      <vt:lpstr>10 Point Question</vt:lpstr>
      <vt:lpstr>20 Point Question</vt:lpstr>
      <vt:lpstr>30 Point Question</vt:lpstr>
      <vt:lpstr>40 Point Question</vt:lpstr>
      <vt:lpstr>10 Point Question</vt:lpstr>
      <vt:lpstr>20 Point Question</vt:lpstr>
      <vt:lpstr>30 Point Question</vt:lpstr>
      <vt:lpstr>40 Point Question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Square Template</dc:title>
  <dc:subject>Powerpoint Games</dc:subject>
  <dc:creator>Rick McCaw</dc:creator>
  <cp:lastModifiedBy>Nayan GRIFFITHS</cp:lastModifiedBy>
  <cp:revision>47</cp:revision>
  <dcterms:created xsi:type="dcterms:W3CDTF">1999-02-26T17:01:20Z</dcterms:created>
  <dcterms:modified xsi:type="dcterms:W3CDTF">2023-03-24T13:40:14Z</dcterms:modified>
</cp:coreProperties>
</file>